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95400"/>
            <a:ext cx="84391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38195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3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95275"/>
            <a:ext cx="87725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48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592"/>
            <a:ext cx="8720138" cy="670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00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2203"/>
            <a:ext cx="7467600" cy="60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39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01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28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172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97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581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14788"/>
            <a:ext cx="83915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935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09600"/>
            <a:ext cx="8305801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70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3875"/>
            <a:ext cx="84582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732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90500"/>
            <a:ext cx="86772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050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32574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41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3" y="609600"/>
            <a:ext cx="786859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8229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128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1025"/>
            <a:ext cx="83820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21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85775"/>
            <a:ext cx="8229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581400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005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6275"/>
            <a:ext cx="83058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25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62000"/>
            <a:ext cx="8258176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19313"/>
            <a:ext cx="82581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15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1575"/>
            <a:ext cx="8305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978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33375"/>
            <a:ext cx="87915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1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2" y="881555"/>
            <a:ext cx="8224098" cy="490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44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67280" cy="447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0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723900"/>
            <a:ext cx="8448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97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6" y="1219200"/>
            <a:ext cx="8197954" cy="435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65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1" y="1362075"/>
            <a:ext cx="8087669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81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19584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90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5788"/>
            <a:ext cx="84582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764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Burgess</dc:creator>
  <cp:lastModifiedBy>Vicki Burgess</cp:lastModifiedBy>
  <cp:revision>3</cp:revision>
  <dcterms:created xsi:type="dcterms:W3CDTF">2006-08-16T00:00:00Z</dcterms:created>
  <dcterms:modified xsi:type="dcterms:W3CDTF">2014-08-28T05:49:51Z</dcterms:modified>
</cp:coreProperties>
</file>